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 b="def" i="def"/>
      <a:tcStyle>
        <a:tcBdr/>
        <a:fill>
          <a:solidFill>
            <a:srgbClr val="FEE7E7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 b="def" i="def"/>
      <a:tcStyle>
        <a:tcBdr/>
        <a:fill>
          <a:solidFill>
            <a:srgbClr val="FAFAFB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DADBDB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solidFill>
            <a:srgbClr val="32333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solidFill>
            <a:srgbClr val="323332">
              <a:alpha val="20000"/>
            </a:srgbClr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00299"/>
            <a:ext cx="921953" cy="445770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47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39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33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6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40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48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Текст 21"/>
          <p:cNvSpPr/>
          <p:nvPr>
            <p:ph type="body" sz="quarter" idx="22"/>
          </p:nvPr>
        </p:nvSpPr>
        <p:spPr>
          <a:xfrm>
            <a:off x="1651825" y="5925323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50" name="Прямоугольник 11"/>
          <p:cNvSpPr/>
          <p:nvPr/>
        </p:nvSpPr>
        <p:spPr>
          <a:xfrm>
            <a:off x="-1" y="-62771"/>
            <a:ext cx="3412673" cy="1878884"/>
          </a:xfrm>
          <a:prstGeom prst="rect">
            <a:avLst/>
          </a:prstGeom>
          <a:solidFill>
            <a:srgbClr val="FB2938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51" name="Рисунок 10" descr="Рисунок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955" y="231803"/>
            <a:ext cx="2296974" cy="1279455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Прямоугольник 4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34" name="Прямоугольник 9"/>
          <p:cNvSpPr/>
          <p:nvPr/>
        </p:nvSpPr>
        <p:spPr>
          <a:xfrm>
            <a:off x="5435600" y="3413712"/>
            <a:ext cx="6756400" cy="3442615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35" name="Body Level One…"/>
          <p:cNvSpPr txBox="1"/>
          <p:nvPr>
            <p:ph type="body" sz="quarter" idx="1" hasCustomPrompt="1"/>
          </p:nvPr>
        </p:nvSpPr>
        <p:spPr>
          <a:xfrm>
            <a:off x="982569" y="2941865"/>
            <a:ext cx="3709353" cy="8239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6" name="Прямая соединительная линия 18"/>
          <p:cNvSpPr/>
          <p:nvPr/>
        </p:nvSpPr>
        <p:spPr>
          <a:xfrm>
            <a:off x="982568" y="247798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7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-181527" y="1866634"/>
            <a:ext cx="621795" cy="29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Текст 15"/>
          <p:cNvSpPr/>
          <p:nvPr>
            <p:ph type="body" sz="quarter" idx="21" hasCustomPrompt="1"/>
          </p:nvPr>
        </p:nvSpPr>
        <p:spPr>
          <a:xfrm>
            <a:off x="6271264" y="462979"/>
            <a:ext cx="4797339" cy="25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39" name="Текст 15"/>
          <p:cNvSpPr/>
          <p:nvPr>
            <p:ph type="body" sz="quarter" idx="22" hasCustomPrompt="1"/>
          </p:nvPr>
        </p:nvSpPr>
        <p:spPr>
          <a:xfrm>
            <a:off x="6271264" y="3875018"/>
            <a:ext cx="4797339" cy="25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Прямоугольник 2"/>
          <p:cNvSpPr/>
          <p:nvPr/>
        </p:nvSpPr>
        <p:spPr>
          <a:xfrm>
            <a:off x="6638635" y="2062789"/>
            <a:ext cx="5553365" cy="3780000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48" name="Body Level One…"/>
          <p:cNvSpPr txBox="1"/>
          <p:nvPr>
            <p:ph type="body" sz="quarter" idx="1" hasCustomPrompt="1"/>
          </p:nvPr>
        </p:nvSpPr>
        <p:spPr>
          <a:xfrm>
            <a:off x="982568" y="788619"/>
            <a:ext cx="9726296" cy="823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Варианты графиков и диаграмм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9" name="Прямая соединительная линия 18"/>
          <p:cNvSpPr/>
          <p:nvPr/>
        </p:nvSpPr>
        <p:spPr>
          <a:xfrm>
            <a:off x="982568" y="324739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11570206" y="3913911"/>
            <a:ext cx="621795" cy="294408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idx="1" hasCustomPrompt="1"/>
          </p:nvPr>
        </p:nvSpPr>
        <p:spPr>
          <a:xfrm>
            <a:off x="982568" y="1978549"/>
            <a:ext cx="9726297" cy="374478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  <a:lvl2pPr marL="647700" indent="-1905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2pPr>
            <a:lvl3pPr marL="1142999" indent="-228599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3pPr>
            <a:lvl4pPr marL="1625600" indent="-2540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4pPr>
            <a:lvl5pPr marL="2082800" indent="-2540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9" name="Текст 23"/>
          <p:cNvSpPr/>
          <p:nvPr>
            <p:ph type="body" sz="quarter" idx="21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60" name="Прямая соединительная линия 18"/>
          <p:cNvSpPr/>
          <p:nvPr/>
        </p:nvSpPr>
        <p:spPr>
          <a:xfrm>
            <a:off x="982568" y="324739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1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-181462" y="1612531"/>
            <a:ext cx="621796" cy="29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Body Level One…"/>
          <p:cNvSpPr txBox="1"/>
          <p:nvPr>
            <p:ph type="body" sz="quarter" idx="1" hasCustomPrompt="1"/>
          </p:nvPr>
        </p:nvSpPr>
        <p:spPr>
          <a:xfrm>
            <a:off x="994676" y="3062982"/>
            <a:ext cx="4274129" cy="1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Напоминание оставить отзыв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0" name="Прямая соединительная линия 18"/>
          <p:cNvSpPr/>
          <p:nvPr/>
        </p:nvSpPr>
        <p:spPr>
          <a:xfrm>
            <a:off x="994676" y="2599103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1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45143" t="5844" r="38530" b="77677"/>
          <a:stretch>
            <a:fillRect/>
          </a:stretch>
        </p:blipFill>
        <p:spPr>
          <a:xfrm rot="5400000">
            <a:off x="10672895" y="5338895"/>
            <a:ext cx="1519105" cy="151910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857" y="1126408"/>
            <a:ext cx="6837008" cy="593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Прямоугольник 3"/>
          <p:cNvSpPr/>
          <p:nvPr/>
        </p:nvSpPr>
        <p:spPr>
          <a:xfrm>
            <a:off x="6428933" y="0"/>
            <a:ext cx="5763068" cy="6856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88" name="Прямая соединительная линия 18"/>
          <p:cNvSpPr/>
          <p:nvPr/>
        </p:nvSpPr>
        <p:spPr>
          <a:xfrm>
            <a:off x="982568" y="268759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Body Level One…"/>
          <p:cNvSpPr txBox="1"/>
          <p:nvPr>
            <p:ph type="body" sz="quarter" idx="1" hasCustomPrompt="1"/>
          </p:nvPr>
        </p:nvSpPr>
        <p:spPr>
          <a:xfrm>
            <a:off x="982568" y="3151476"/>
            <a:ext cx="4150542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Название домашнего задания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9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0" y="0"/>
            <a:ext cx="872837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Текст 23"/>
          <p:cNvSpPr/>
          <p:nvPr>
            <p:ph type="body" sz="quarter" idx="21" hasCustomPrompt="1"/>
          </p:nvPr>
        </p:nvSpPr>
        <p:spPr>
          <a:xfrm>
            <a:off x="7052578" y="1967596"/>
            <a:ext cx="1721567" cy="7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Баллов  за задание</a:t>
            </a:r>
          </a:p>
        </p:txBody>
      </p:sp>
      <p:sp>
        <p:nvSpPr>
          <p:cNvPr id="292" name="Текст 23"/>
          <p:cNvSpPr/>
          <p:nvPr>
            <p:ph type="body" sz="quarter" idx="22" hasCustomPrompt="1"/>
          </p:nvPr>
        </p:nvSpPr>
        <p:spPr>
          <a:xfrm>
            <a:off x="7086072" y="2944593"/>
            <a:ext cx="4439940" cy="5428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2000">
                <a:solidFill>
                  <a:schemeClr val="accent5"/>
                </a:solidFill>
              </a:defRPr>
            </a:lvl1pPr>
          </a:lstStyle>
          <a:p>
            <a:pPr/>
            <a:r>
              <a:t>Полезная литература в помощь</a:t>
            </a:r>
          </a:p>
        </p:txBody>
      </p:sp>
      <p:sp>
        <p:nvSpPr>
          <p:cNvPr id="293" name="Текст 23"/>
          <p:cNvSpPr/>
          <p:nvPr>
            <p:ph type="body" sz="quarter" idx="23" hasCustomPrompt="1"/>
          </p:nvPr>
        </p:nvSpPr>
        <p:spPr>
          <a:xfrm>
            <a:off x="9059449" y="1967596"/>
            <a:ext cx="2466564" cy="7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Срок сдачи</a:t>
            </a:r>
          </a:p>
        </p:txBody>
      </p:sp>
      <p:sp>
        <p:nvSpPr>
          <p:cNvPr id="294" name="Текст 23"/>
          <p:cNvSpPr/>
          <p:nvPr>
            <p:ph type="body" sz="quarter" idx="24" hasCustomPrompt="1"/>
          </p:nvPr>
        </p:nvSpPr>
        <p:spPr>
          <a:xfrm>
            <a:off x="7052578" y="3704252"/>
            <a:ext cx="4602520" cy="19001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85750" indent="-285750">
              <a:buFontTx/>
              <a:buChar char="▪"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Список литературы</a:t>
            </a:r>
          </a:p>
        </p:txBody>
      </p:sp>
      <p:sp>
        <p:nvSpPr>
          <p:cNvPr id="295" name="Прямоугольник: усеченные верхние углы 1"/>
          <p:cNvSpPr/>
          <p:nvPr/>
        </p:nvSpPr>
        <p:spPr>
          <a:xfrm>
            <a:off x="982568" y="4884406"/>
            <a:ext cx="4150539" cy="46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" y="0"/>
                </a:moveTo>
                <a:lnTo>
                  <a:pt x="21141" y="0"/>
                </a:lnTo>
                <a:lnTo>
                  <a:pt x="21600" y="4071"/>
                </a:lnTo>
                <a:lnTo>
                  <a:pt x="21600" y="17292"/>
                </a:lnTo>
                <a:lnTo>
                  <a:pt x="21114" y="21600"/>
                </a:lnTo>
                <a:lnTo>
                  <a:pt x="486" y="21600"/>
                </a:lnTo>
                <a:lnTo>
                  <a:pt x="0" y="17292"/>
                </a:lnTo>
                <a:lnTo>
                  <a:pt x="0" y="407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b="1"/>
            </a:pPr>
          </a:p>
        </p:txBody>
      </p:sp>
      <p:sp>
        <p:nvSpPr>
          <p:cNvPr id="296" name="Текст 23"/>
          <p:cNvSpPr/>
          <p:nvPr>
            <p:ph type="body" sz="quarter" idx="25" hasCustomPrompt="1"/>
          </p:nvPr>
        </p:nvSpPr>
        <p:spPr>
          <a:xfrm>
            <a:off x="982568" y="4902406"/>
            <a:ext cx="4150542" cy="432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Номер домашнего задания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слайд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76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68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62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5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69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77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Рисунок 5" descr="Рисунок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825" y="2283471"/>
            <a:ext cx="25654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8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pic>
        <p:nvPicPr>
          <p:cNvPr id="8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825" y="2497248"/>
            <a:ext cx="2565333" cy="301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96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90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03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97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8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9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0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1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2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05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Текст 21"/>
          <p:cNvSpPr/>
          <p:nvPr>
            <p:ph type="body" sz="quarter" idx="22"/>
          </p:nvPr>
        </p:nvSpPr>
        <p:spPr>
          <a:xfrm>
            <a:off x="1651825" y="5925323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31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23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17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8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9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0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1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2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30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24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5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6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7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8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9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32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825" y="2532888"/>
            <a:ext cx="2255994" cy="28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Body Level One…"/>
          <p:cNvSpPr txBox="1"/>
          <p:nvPr>
            <p:ph type="body" sz="quarter" idx="1" hasCustomPrompt="1"/>
          </p:nvPr>
        </p:nvSpPr>
        <p:spPr>
          <a:xfrm>
            <a:off x="5469371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2" name="Текст 19"/>
          <p:cNvSpPr/>
          <p:nvPr>
            <p:ph type="body" sz="quarter" idx="21" hasCustomPrompt="1"/>
          </p:nvPr>
        </p:nvSpPr>
        <p:spPr>
          <a:xfrm>
            <a:off x="5469371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57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49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43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4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5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6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7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8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56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50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1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2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3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4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5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58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186" y="2416918"/>
            <a:ext cx="1841487" cy="419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54788" t="2981" r="38528" b="65080"/>
          <a:stretch>
            <a:fillRect/>
          </a:stretch>
        </p:blipFill>
        <p:spPr>
          <a:xfrm rot="10800000">
            <a:off x="11270046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358911">
            <a:off x="278202" y="2345788"/>
            <a:ext cx="5049833" cy="418047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Body Level One…"/>
          <p:cNvSpPr txBox="1"/>
          <p:nvPr>
            <p:ph type="body" sz="quarter" idx="1" hasCustomPrompt="1"/>
          </p:nvPr>
        </p:nvSpPr>
        <p:spPr>
          <a:xfrm>
            <a:off x="1436693" y="5243564"/>
            <a:ext cx="5799600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0" name="Текст 19"/>
          <p:cNvSpPr/>
          <p:nvPr>
            <p:ph type="body" sz="quarter" idx="21" hasCustomPrompt="1"/>
          </p:nvPr>
        </p:nvSpPr>
        <p:spPr>
          <a:xfrm>
            <a:off x="1436693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85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77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71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2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3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4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5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6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84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78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9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0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1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2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3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86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693" y="2500827"/>
            <a:ext cx="1473147" cy="19049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Полилиния: фигура 1"/>
          <p:cNvSpPr/>
          <p:nvPr/>
        </p:nvSpPr>
        <p:spPr>
          <a:xfrm>
            <a:off x="7452500" y="938437"/>
            <a:ext cx="5279925" cy="616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20" y="21489"/>
                </a:moveTo>
                <a:lnTo>
                  <a:pt x="3751" y="16062"/>
                </a:lnTo>
                <a:lnTo>
                  <a:pt x="0" y="15840"/>
                </a:lnTo>
                <a:lnTo>
                  <a:pt x="2328" y="7865"/>
                </a:lnTo>
                <a:lnTo>
                  <a:pt x="4527" y="6314"/>
                </a:lnTo>
                <a:lnTo>
                  <a:pt x="6596" y="997"/>
                </a:lnTo>
                <a:lnTo>
                  <a:pt x="10735" y="0"/>
                </a:lnTo>
                <a:lnTo>
                  <a:pt x="12934" y="2105"/>
                </a:lnTo>
                <a:lnTo>
                  <a:pt x="12675" y="6535"/>
                </a:lnTo>
                <a:lnTo>
                  <a:pt x="21600" y="6425"/>
                </a:lnTo>
                <a:lnTo>
                  <a:pt x="19660" y="13514"/>
                </a:lnTo>
                <a:lnTo>
                  <a:pt x="15909" y="15286"/>
                </a:lnTo>
                <a:lnTo>
                  <a:pt x="17720" y="21600"/>
                </a:lnTo>
                <a:lnTo>
                  <a:pt x="5820" y="21489"/>
                </a:lnTo>
                <a:close/>
              </a:path>
            </a:pathLst>
          </a:custGeom>
          <a:solidFill>
            <a:srgbClr val="FB293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188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rcRect l="23255" t="0" r="22897" b="44234"/>
          <a:stretch>
            <a:fillRect/>
          </a:stretch>
        </p:blipFill>
        <p:spPr>
          <a:xfrm>
            <a:off x="7698700" y="351844"/>
            <a:ext cx="4572391" cy="650615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рямоугольник 17"/>
          <p:cNvSpPr/>
          <p:nvPr/>
        </p:nvSpPr>
        <p:spPr>
          <a:xfrm>
            <a:off x="-1" y="-108488"/>
            <a:ext cx="3626605" cy="6966488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197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0" y="0"/>
            <a:ext cx="677334" cy="67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rcRect l="0" t="0" r="0" b="2443"/>
          <a:stretch>
            <a:fillRect/>
          </a:stretch>
        </p:blipFill>
        <p:spPr>
          <a:xfrm>
            <a:off x="650271" y="1499219"/>
            <a:ext cx="5928851" cy="2833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857" y="1126408"/>
            <a:ext cx="6837008" cy="593941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Прямая соединительная линия 18"/>
          <p:cNvSpPr/>
          <p:nvPr/>
        </p:nvSpPr>
        <p:spPr>
          <a:xfrm>
            <a:off x="7487277" y="1532523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Body Level One…"/>
          <p:cNvSpPr txBox="1"/>
          <p:nvPr>
            <p:ph type="body" sz="quarter" idx="1" hasCustomPrompt="1"/>
          </p:nvPr>
        </p:nvSpPr>
        <p:spPr>
          <a:xfrm>
            <a:off x="7487277" y="3766046"/>
            <a:ext cx="3458466" cy="26808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600"/>
            </a:lvl1pPr>
            <a:lvl2pPr marL="609600" indent="-152400">
              <a:buFontTx/>
              <a:defRPr sz="1600"/>
            </a:lvl2pPr>
            <a:lvl3pPr marL="1097279" indent="-182879">
              <a:buFontTx/>
              <a:defRPr sz="1600"/>
            </a:lvl3pPr>
            <a:lvl4pPr marL="1574800" indent="-203200">
              <a:buFontTx/>
              <a:defRPr sz="1600"/>
            </a:lvl4pPr>
            <a:lvl5pPr marL="2032000" indent="-203200">
              <a:buFontTx/>
              <a:defRPr sz="16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2" name="Текст 23"/>
          <p:cNvSpPr/>
          <p:nvPr>
            <p:ph type="body" sz="quarter" idx="21" hasCustomPrompt="1"/>
          </p:nvPr>
        </p:nvSpPr>
        <p:spPr>
          <a:xfrm>
            <a:off x="7487277" y="1996402"/>
            <a:ext cx="3458465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Напоминание отметиться на портале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4762" r="0" b="19954"/>
          <a:stretch>
            <a:fillRect/>
          </a:stretch>
        </p:blipFill>
        <p:spPr>
          <a:xfrm>
            <a:off x="0" y="0"/>
            <a:ext cx="673768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Body Level One…"/>
          <p:cNvSpPr txBox="1"/>
          <p:nvPr>
            <p:ph type="body" sz="quarter" idx="1" hasCustomPrompt="1"/>
          </p:nvPr>
        </p:nvSpPr>
        <p:spPr>
          <a:xfrm>
            <a:off x="6095998" y="4589895"/>
            <a:ext cx="4866512" cy="123568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  <a:lvl2pPr marL="628650" indent="-17145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2pPr>
            <a:lvl3pPr marL="1120139" indent="-205739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3pPr>
            <a:lvl4pPr marL="1600200" indent="-22860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4pPr>
            <a:lvl5pPr marL="2057400" indent="-22860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5pPr>
          </a:lstStyle>
          <a:p>
            <a:pPr/>
            <a:r>
              <a:t>Краткие пояснения к разделу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2" name="Текст 23"/>
          <p:cNvSpPr/>
          <p:nvPr>
            <p:ph type="body" sz="quarter" idx="21" hasCustomPrompt="1"/>
          </p:nvPr>
        </p:nvSpPr>
        <p:spPr>
          <a:xfrm>
            <a:off x="6096000" y="2976620"/>
            <a:ext cx="4866512" cy="1368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>
              <a:buSzTx/>
              <a:buFontTx/>
              <a:buNone/>
              <a:defRPr b="1" sz="4000">
                <a:solidFill>
                  <a:srgbClr val="000000"/>
                </a:solidFill>
              </a:defRPr>
            </a:lvl1pPr>
          </a:lstStyle>
          <a:p>
            <a:pPr/>
            <a:r>
              <a:t>Разделительный
слайд</a:t>
            </a:r>
          </a:p>
        </p:txBody>
      </p:sp>
      <p:pic>
        <p:nvPicPr>
          <p:cNvPr id="213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67072" t="10700" r="26244" b="34188"/>
          <a:stretch>
            <a:fillRect/>
          </a:stretch>
        </p:blipFill>
        <p:spPr>
          <a:xfrm rot="16200000">
            <a:off x="8770924" y="-2674922"/>
            <a:ext cx="746155" cy="60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Прямоугольник 13"/>
          <p:cNvSpPr/>
          <p:nvPr/>
        </p:nvSpPr>
        <p:spPr>
          <a:xfrm>
            <a:off x="0" y="0"/>
            <a:ext cx="5403273" cy="6875999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22" name="Body Level One…"/>
          <p:cNvSpPr txBox="1"/>
          <p:nvPr>
            <p:ph type="body" sz="half" idx="1"/>
          </p:nvPr>
        </p:nvSpPr>
        <p:spPr>
          <a:xfrm>
            <a:off x="6510338" y="996950"/>
            <a:ext cx="4699001" cy="48641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buClr>
                <a:srgbClr val="FB2938"/>
              </a:buClr>
              <a:buFontTx/>
              <a:buAutoNum type="arabicPeriod" startAt="1"/>
              <a:defRPr sz="1800"/>
            </a:lvl1pPr>
            <a:lvl2pPr marL="628650" indent="-171450">
              <a:buClr>
                <a:srgbClr val="FB2938"/>
              </a:buClr>
              <a:buFontTx/>
              <a:defRPr sz="1800"/>
            </a:lvl2pPr>
            <a:lvl3pPr marL="1120139" indent="-205739">
              <a:buClr>
                <a:srgbClr val="FB2938"/>
              </a:buClr>
              <a:buFontTx/>
              <a:defRPr sz="1800"/>
            </a:lvl3pPr>
            <a:lvl4pPr marL="1600200" indent="-228600">
              <a:buClr>
                <a:srgbClr val="FB2938"/>
              </a:buClr>
              <a:buFontTx/>
              <a:defRPr sz="1800"/>
            </a:lvl4pPr>
            <a:lvl5pPr marL="2057400" indent="-228600">
              <a:buClr>
                <a:srgbClr val="FB2938"/>
              </a:buClr>
              <a:buFontTx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Прямая соединительная линия 18"/>
          <p:cNvSpPr/>
          <p:nvPr/>
        </p:nvSpPr>
        <p:spPr>
          <a:xfrm>
            <a:off x="982568" y="268759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Текст 23"/>
          <p:cNvSpPr/>
          <p:nvPr>
            <p:ph type="body" sz="quarter" idx="21" hasCustomPrompt="1"/>
          </p:nvPr>
        </p:nvSpPr>
        <p:spPr>
          <a:xfrm>
            <a:off x="982568" y="3151476"/>
            <a:ext cx="3458466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Содержание занятия</a:t>
            </a:r>
          </a:p>
        </p:txBody>
      </p:sp>
      <p:pic>
        <p:nvPicPr>
          <p:cNvPr id="225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4530437" y="5989425"/>
            <a:ext cx="872837" cy="87283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0050" y="1034348"/>
            <a:ext cx="7703508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54788" t="2981" r="38528" b="65080"/>
          <a:stretch>
            <a:fillRect/>
          </a:stretch>
        </p:blipFill>
        <p:spPr>
          <a:xfrm rot="10800000">
            <a:off x="-280868" y="3102803"/>
            <a:ext cx="921953" cy="43652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0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4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1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9" name="TextBox 1"/>
          <p:cNvSpPr txBox="1"/>
          <p:nvPr/>
        </p:nvSpPr>
        <p:spPr>
          <a:xfrm>
            <a:off x="863591" y="2922101"/>
            <a:ext cx="4382222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5400">
                <a:solidFill>
                  <a:srgbClr val="000000"/>
                </a:solidFill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20" name="TextBox 21"/>
          <p:cNvSpPr txBox="1"/>
          <p:nvPr/>
        </p:nvSpPr>
        <p:spPr>
          <a:xfrm>
            <a:off x="876202" y="3685902"/>
            <a:ext cx="5893217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5400">
                <a:solidFill>
                  <a:srgbClr val="000000"/>
                </a:solidFill>
              </a:defRPr>
            </a:lvl1pPr>
          </a:lstStyle>
          <a:p>
            <a:pPr/>
            <a:r>
              <a:t>ЗА ВНИМАНИЕ</a:t>
            </a: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737600" y="6356350"/>
            <a:ext cx="2844800" cy="828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normAutofit fontScale="100000" lnSpcReduction="0"/>
          </a:bodyPr>
          <a:lstStyle>
            <a:lvl1pPr>
              <a:defRPr b="1" sz="4800">
                <a:solidFill>
                  <a:srgbClr val="F5F6F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Текст 1"/>
          <p:cNvSpPr txBox="1"/>
          <p:nvPr>
            <p:ph type="body" sz="quarter" idx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1656"/>
            </a:lvl1pPr>
          </a:lstStyle>
          <a:p>
            <a:pPr/>
            <a:r>
              <a:t>Дорофеев Юрий</a:t>
            </a:r>
          </a:p>
        </p:txBody>
      </p:sp>
      <p:sp>
        <p:nvSpPr>
          <p:cNvPr id="314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Android разработка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Battery Historian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821" y="1502541"/>
            <a:ext cx="9938171" cy="5045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Текст 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  <a:p>
            <a:pPr/>
            <a:r>
              <a:t>Foreground</a:t>
            </a:r>
          </a:p>
          <a:p>
            <a:pPr/>
            <a:r>
              <a:t>Bound</a:t>
            </a:r>
          </a:p>
        </p:txBody>
      </p:sp>
      <p:sp>
        <p:nvSpPr>
          <p:cNvPr id="348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Service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5301" y="209550"/>
            <a:ext cx="4940301" cy="643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Foreground</a:t>
            </a:r>
          </a:p>
        </p:txBody>
      </p:sp>
      <p:pic>
        <p:nvPicPr>
          <p:cNvPr id="354" name="Screenshot_20210330-114652.jpg" descr="Screenshot_20210330-11465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5845" y="384681"/>
            <a:ext cx="2747987" cy="610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Текст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Напоминание оставить отзыв</a:t>
            </a:r>
          </a:p>
        </p:txBody>
      </p:sp>
      <p:sp>
        <p:nvSpPr>
          <p:cNvPr id="357" name="Номер слайда 5"/>
          <p:cNvSpPr txBox="1"/>
          <p:nvPr>
            <p:ph type="sldNum" sz="quarter" idx="2"/>
          </p:nvPr>
        </p:nvSpPr>
        <p:spPr>
          <a:xfrm>
            <a:off x="215857" y="5855666"/>
            <a:ext cx="71861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Текст 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Экономия заряда батареи</a:t>
            </a:r>
          </a:p>
          <a:p>
            <a:pPr/>
            <a:r>
              <a:t>Service</a:t>
            </a:r>
          </a:p>
          <a:p>
            <a:pPr/>
            <a:r>
              <a:t>Foreground Service</a:t>
            </a:r>
          </a:p>
          <a:p>
            <a:pPr/>
            <a:r>
              <a:t>Notifications</a:t>
            </a:r>
          </a:p>
          <a:p>
            <a:pPr/>
            <a:r>
              <a:t>Firebase</a:t>
            </a:r>
          </a:p>
        </p:txBody>
      </p:sp>
      <p:sp>
        <p:nvSpPr>
          <p:cNvPr id="317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Фоновая работа. Уведомления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Текст 10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Напоминание отметиться</a:t>
            </a:r>
            <a:br/>
            <a:r>
              <a:t>на портале</a:t>
            </a:r>
          </a:p>
        </p:txBody>
      </p:sp>
      <p:sp>
        <p:nvSpPr>
          <p:cNvPr id="320" name="Номер слайда 1"/>
          <p:cNvSpPr txBox="1"/>
          <p:nvPr>
            <p:ph type="sldNum" sz="quarter" idx="2"/>
          </p:nvPr>
        </p:nvSpPr>
        <p:spPr>
          <a:xfrm>
            <a:off x="215857" y="5855666"/>
            <a:ext cx="461977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Номер слайда 3"/>
          <p:cNvSpPr txBox="1"/>
          <p:nvPr>
            <p:ph type="sldNum" sz="quarter" idx="2"/>
          </p:nvPr>
        </p:nvSpPr>
        <p:spPr>
          <a:xfrm>
            <a:off x="215857" y="5855666"/>
            <a:ext cx="46807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883"/>
          <a:stretch>
            <a:fillRect/>
          </a:stretch>
        </p:blipFill>
        <p:spPr>
          <a:xfrm>
            <a:off x="2584450" y="790971"/>
            <a:ext cx="7023100" cy="399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Номер слайда 3"/>
          <p:cNvSpPr txBox="1"/>
          <p:nvPr>
            <p:ph type="sldNum" sz="quarter" idx="2"/>
          </p:nvPr>
        </p:nvSpPr>
        <p:spPr>
          <a:xfrm>
            <a:off x="215857" y="5855666"/>
            <a:ext cx="47477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3575"/>
          <a:stretch>
            <a:fillRect/>
          </a:stretch>
        </p:blipFill>
        <p:spPr>
          <a:xfrm>
            <a:off x="2584450" y="790971"/>
            <a:ext cx="7023100" cy="4552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Номер слайда 3"/>
          <p:cNvSpPr txBox="1"/>
          <p:nvPr>
            <p:ph type="sldNum" sz="quarter" idx="2"/>
          </p:nvPr>
        </p:nvSpPr>
        <p:spPr>
          <a:xfrm>
            <a:off x="215857" y="5855666"/>
            <a:ext cx="47477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419"/>
          <a:stretch>
            <a:fillRect/>
          </a:stretch>
        </p:blipFill>
        <p:spPr>
          <a:xfrm>
            <a:off x="2584450" y="790971"/>
            <a:ext cx="7023100" cy="5276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Doze mode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xfrm>
            <a:off x="215857" y="5855666"/>
            <a:ext cx="43637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291" y="2038311"/>
            <a:ext cx="9482851" cy="3815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 Standby Buckets</a:t>
            </a:r>
          </a:p>
        </p:txBody>
      </p:sp>
      <p:sp>
        <p:nvSpPr>
          <p:cNvPr id="336" name="Slide Number"/>
          <p:cNvSpPr txBox="1"/>
          <p:nvPr>
            <p:ph type="sldNum" sz="quarter" idx="2"/>
          </p:nvPr>
        </p:nvSpPr>
        <p:spPr>
          <a:xfrm>
            <a:off x="215857" y="5855666"/>
            <a:ext cx="47355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1MPe65L.gif" descr="1MPe65L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1650" y="1635718"/>
            <a:ext cx="7643005" cy="4299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Power management restrictions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xfrm>
            <a:off x="215857" y="5855666"/>
            <a:ext cx="47477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718" y="1410819"/>
            <a:ext cx="7948528" cy="505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5F6F6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